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9" r:id="rId3"/>
    <p:sldId id="260" r:id="rId4"/>
    <p:sldId id="269" r:id="rId5"/>
    <p:sldId id="271" r:id="rId6"/>
    <p:sldId id="270" r:id="rId7"/>
    <p:sldId id="268" r:id="rId8"/>
    <p:sldId id="273" r:id="rId9"/>
    <p:sldId id="272" r:id="rId10"/>
    <p:sldId id="274" r:id="rId11"/>
    <p:sldId id="258" r:id="rId12"/>
    <p:sldId id="275" r:id="rId13"/>
    <p:sldId id="276" r:id="rId14"/>
    <p:sldId id="277" r:id="rId15"/>
    <p:sldId id="278" r:id="rId16"/>
    <p:sldId id="263" r:id="rId17"/>
    <p:sldId id="264" r:id="rId18"/>
    <p:sldId id="266" r:id="rId19"/>
    <p:sldId id="267" r:id="rId20"/>
    <p:sldId id="279" r:id="rId21"/>
    <p:sldId id="262" r:id="rId22"/>
    <p:sldId id="280" r:id="rId23"/>
    <p:sldId id="28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5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42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14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29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601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01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48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945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647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39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3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77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07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0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43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76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6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34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47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75481" y="2918759"/>
            <a:ext cx="9144000" cy="2387600"/>
          </a:xfrm>
        </p:spPr>
        <p:txBody>
          <a:bodyPr>
            <a:noAutofit/>
          </a:bodyPr>
          <a:lstStyle/>
          <a:p>
            <a:r>
              <a:rPr lang="pt-BR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Boas práticas</a:t>
            </a:r>
            <a:br>
              <a:rPr lang="pt-BR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t-BR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</a:t>
            </a:r>
            <a:r>
              <a:rPr lang="pt-BR" sz="6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Bootstrap</a:t>
            </a:r>
            <a:r>
              <a:rPr lang="pt-BR" sz="6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 * front</a:t>
            </a:r>
            <a:r>
              <a:rPr lang="pt-B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pt-B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pt-BR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875" y="1748192"/>
            <a:ext cx="2169368" cy="178972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45647" y="5740855"/>
            <a:ext cx="613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https://github.com/DeybsonFerreira/simpleProject.git</a:t>
            </a:r>
          </a:p>
        </p:txBody>
      </p:sp>
    </p:spTree>
    <p:extLst>
      <p:ext uri="{BB962C8B-B14F-4D97-AF65-F5344CB8AC3E}">
        <p14:creationId xmlns:p14="http://schemas.microsoft.com/office/powerpoint/2010/main" val="15063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22" y="2528467"/>
            <a:ext cx="6144175" cy="3298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76" y="3275215"/>
            <a:ext cx="5956687" cy="33206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8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Classes</a:t>
            </a:r>
            <a:endParaRPr lang="pt-BR" sz="6000" dirty="0">
              <a:solidFill>
                <a:srgbClr val="FFFF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4" y="2244436"/>
            <a:ext cx="8825659" cy="3775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Float-Left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coluna para esquerda</a:t>
            </a:r>
          </a:p>
          <a:p>
            <a:pPr marL="0" indent="0">
              <a:buNone/>
            </a:pPr>
            <a:r>
              <a:rPr lang="pt-BR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Float-Right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coluna para direita</a:t>
            </a:r>
            <a:endParaRPr lang="pt-BR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text-uppercase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letras maiúsculas </a:t>
            </a:r>
          </a:p>
          <a:p>
            <a:pPr marL="0" indent="0">
              <a:buNone/>
            </a:pPr>
            <a:r>
              <a:rPr lang="pt-BR" b="1" i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text-uppercase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e </a:t>
            </a:r>
            <a:r>
              <a:rPr lang="pt-BR" b="1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font-italic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para a formatação do título em caixa alta e itálico</a:t>
            </a:r>
          </a:p>
          <a:p>
            <a:pPr marL="0" indent="0">
              <a:buNone/>
            </a:pPr>
            <a:r>
              <a:rPr lang="pt-BR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order-0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remover a borda do input de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busca</a:t>
            </a:r>
          </a:p>
          <a:p>
            <a:pPr marL="0" indent="0">
              <a:buNone/>
            </a:pPr>
            <a:r>
              <a:rPr lang="pt-BR" b="1" i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bg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-”default” =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endParaRPr lang="pt-BR" b="1" i="1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1" i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-”default</a:t>
            </a:r>
            <a:r>
              <a:rPr lang="pt-BR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endParaRPr lang="pt-BR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dirty="0" err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secondary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/light/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danger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warnning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sucess</a:t>
            </a:r>
            <a:endParaRPr lang="pt-BR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1" y="2801389"/>
            <a:ext cx="4705764" cy="2253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104" y="2801389"/>
            <a:ext cx="1394584" cy="1859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87" y="2694481"/>
            <a:ext cx="3705742" cy="24673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0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710838" y="788174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Quando usar</a:t>
            </a:r>
          </a:p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Radio X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Select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pt-BR" sz="4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15" y="3358299"/>
            <a:ext cx="3414413" cy="2255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06" y="3696215"/>
            <a:ext cx="1381318" cy="1038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13" y="3200846"/>
            <a:ext cx="4934639" cy="2029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65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90203" y="2284624"/>
            <a:ext cx="91916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Grande quantidade de opções para ajudar o usuário a decidir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55" y="3000894"/>
            <a:ext cx="4248770" cy="338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5929745" y="1073579"/>
            <a:ext cx="2391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Select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92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90203" y="2284624"/>
            <a:ext cx="91916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Pequenas decisões para o usuário  &lt;5 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29745" y="1073579"/>
            <a:ext cx="2391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Radio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42" y="2995908"/>
            <a:ext cx="4896533" cy="32103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07" y="2097862"/>
            <a:ext cx="5224157" cy="45287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3973484" y="774321"/>
            <a:ext cx="38321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Javascript</a:t>
            </a:r>
            <a:endParaRPr lang="pt-BR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29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176351" y="88792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</a:t>
            </a:r>
            <a:endParaRPr lang="pt-BR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76" y="2133865"/>
            <a:ext cx="4191585" cy="93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86" y="2879784"/>
            <a:ext cx="4446943" cy="1562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802" y="4626227"/>
            <a:ext cx="4363059" cy="67636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802" y="5170730"/>
            <a:ext cx="4269722" cy="1319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452" y="2133865"/>
            <a:ext cx="4163006" cy="6477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422" y="2739115"/>
            <a:ext cx="4997864" cy="17554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005" y="4691487"/>
            <a:ext cx="3943900" cy="6477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1455" y="5214377"/>
            <a:ext cx="4274003" cy="14605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20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0" y="2147614"/>
            <a:ext cx="4395759" cy="43406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61" y="2853260"/>
            <a:ext cx="4983496" cy="1589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1903615" y="965513"/>
            <a:ext cx="82877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empt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undefined</a:t>
            </a:r>
            <a:endParaRPr lang="pt-BR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09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85" y="2568782"/>
            <a:ext cx="8959636" cy="390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ângulo 10"/>
          <p:cNvSpPr/>
          <p:nvPr/>
        </p:nvSpPr>
        <p:spPr>
          <a:xfrm>
            <a:off x="4862384" y="998764"/>
            <a:ext cx="241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Moeda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t="29283"/>
          <a:stretch/>
        </p:blipFill>
        <p:spPr>
          <a:xfrm>
            <a:off x="904909" y="3541222"/>
            <a:ext cx="3957475" cy="22360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4" y="3204832"/>
            <a:ext cx="6296904" cy="3258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ite and Grey Concrete Tower Beside Body of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6" y="918009"/>
            <a:ext cx="3781954" cy="5594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2" name="Picture 8" descr="  Ligthed Building During Night tim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51" y="1039164"/>
            <a:ext cx="3471141" cy="50945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O maior prédio do mundo: entrada do Burj Khalifa (foto: Pinteres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1987">
            <a:off x="4041013" y="1398563"/>
            <a:ext cx="3904339" cy="44963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63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03615" y="965513"/>
            <a:ext cx="82877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Validando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Form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Js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1" y="2090578"/>
            <a:ext cx="7962945" cy="2970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686" y="5060628"/>
            <a:ext cx="4433710" cy="15356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8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2638">
            <a:off x="6715739" y="2861782"/>
            <a:ext cx="3953427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559">
            <a:off x="529275" y="2413105"/>
            <a:ext cx="5763429" cy="3877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tângulo 6"/>
          <p:cNvSpPr/>
          <p:nvPr/>
        </p:nvSpPr>
        <p:spPr>
          <a:xfrm>
            <a:off x="4522124" y="1048640"/>
            <a:ext cx="31671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65554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34619" y="973668"/>
            <a:ext cx="8761413" cy="706964"/>
          </a:xfrm>
        </p:spPr>
        <p:txBody>
          <a:bodyPr/>
          <a:lstStyle/>
          <a:p>
            <a:r>
              <a:rPr lang="pt-BR" dirty="0" smtClean="0"/>
              <a:t>Métodos funcionais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3" y="1921414"/>
            <a:ext cx="4428793" cy="1928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02" y="1747124"/>
            <a:ext cx="4372309" cy="216931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3" y="3866550"/>
            <a:ext cx="3372999" cy="12906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499" y="3982928"/>
            <a:ext cx="4530359" cy="137305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83" y="5173764"/>
            <a:ext cx="3769952" cy="118547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164" y="5387417"/>
            <a:ext cx="4153480" cy="105742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375" y="4199762"/>
            <a:ext cx="252447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Flexbox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https://www.treinaweb.com.br/blog/css-flexbox-um-guia-interativo-parte-1-containers/</a:t>
            </a:r>
          </a:p>
        </p:txBody>
      </p:sp>
    </p:spTree>
    <p:extLst>
      <p:ext uri="{BB962C8B-B14F-4D97-AF65-F5344CB8AC3E}">
        <p14:creationId xmlns:p14="http://schemas.microsoft.com/office/powerpoint/2010/main" val="413672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Cuidado ao misturar várias tecnologias</a:t>
            </a:r>
          </a:p>
          <a:p>
            <a:r>
              <a:rPr lang="pt-BR" dirty="0" smtClean="0"/>
              <a:t>Escreva de maneira simples ( x, y , p , l )</a:t>
            </a:r>
          </a:p>
          <a:p>
            <a:r>
              <a:rPr lang="pt-BR" dirty="0" smtClean="0"/>
              <a:t>Use um padrão ( variáveis, </a:t>
            </a:r>
            <a:r>
              <a:rPr lang="pt-BR" dirty="0" err="1" smtClean="0"/>
              <a:t>identação</a:t>
            </a:r>
            <a:r>
              <a:rPr lang="pt-BR" dirty="0" smtClean="0"/>
              <a:t>, escrita )</a:t>
            </a:r>
          </a:p>
          <a:p>
            <a:r>
              <a:rPr lang="pt-BR" dirty="0" smtClean="0"/>
              <a:t>Pequenos métodos / métodos funcionais</a:t>
            </a:r>
          </a:p>
          <a:p>
            <a:r>
              <a:rPr lang="pt-BR" dirty="0"/>
              <a:t>Quebre um comando longo em comandos menores e mais simples</a:t>
            </a:r>
            <a:r>
              <a:rPr lang="pt-BR" dirty="0" smtClean="0"/>
              <a:t>;</a:t>
            </a:r>
          </a:p>
          <a:p>
            <a:r>
              <a:rPr lang="pt-BR" dirty="0" smtClean="0"/>
              <a:t>Evite “Var” (</a:t>
            </a:r>
            <a:r>
              <a:rPr lang="pt-BR" dirty="0" err="1" smtClean="0"/>
              <a:t>js</a:t>
            </a:r>
            <a:r>
              <a:rPr lang="pt-BR" dirty="0" smtClean="0"/>
              <a:t>) somente se a variável for global </a:t>
            </a:r>
          </a:p>
          <a:p>
            <a:r>
              <a:rPr lang="pt-BR" dirty="0" smtClean="0"/>
              <a:t>Cuidado com </a:t>
            </a:r>
            <a:r>
              <a:rPr lang="pt-BR" dirty="0" err="1" smtClean="0"/>
              <a:t>const</a:t>
            </a:r>
            <a:r>
              <a:rPr lang="pt-BR" dirty="0" smtClean="0"/>
              <a:t> (</a:t>
            </a:r>
            <a:r>
              <a:rPr lang="pt-BR" dirty="0" err="1" smtClean="0"/>
              <a:t>js</a:t>
            </a:r>
            <a:r>
              <a:rPr lang="pt-BR" dirty="0" smtClean="0"/>
              <a:t>) ( somente se não poderá alterá-lo)</a:t>
            </a:r>
          </a:p>
          <a:p>
            <a:r>
              <a:rPr lang="pt-BR" dirty="0" smtClean="0"/>
              <a:t>Se uma função existe parâmetro (valide)</a:t>
            </a:r>
          </a:p>
        </p:txBody>
      </p:sp>
    </p:spTree>
    <p:extLst>
      <p:ext uri="{BB962C8B-B14F-4D97-AF65-F5344CB8AC3E}">
        <p14:creationId xmlns:p14="http://schemas.microsoft.com/office/powerpoint/2010/main" val="323282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fira os 10 prédios mais feios do mundo - ZAP em Ca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5209">
            <a:off x="640590" y="2793650"/>
            <a:ext cx="4544007" cy="30885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Conheça alguns dos prédios mais estranhos do mundo – ZetaPlus Construt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5283">
            <a:off x="6377906" y="2276910"/>
            <a:ext cx="5013585" cy="37581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867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1210537"/>
            <a:ext cx="4166061" cy="11036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039" y="1416464"/>
            <a:ext cx="4119472" cy="8977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tângulo 9"/>
          <p:cNvSpPr/>
          <p:nvPr/>
        </p:nvSpPr>
        <p:spPr>
          <a:xfrm>
            <a:off x="4588625" y="41431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Columns</a:t>
            </a:r>
            <a:endParaRPr lang="pt-BR" sz="4000" dirty="0">
              <a:solidFill>
                <a:srgbClr val="FFFF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4" y="2473327"/>
            <a:ext cx="3070838" cy="1997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209" y="3045857"/>
            <a:ext cx="6135415" cy="8068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397" y="5625220"/>
            <a:ext cx="6252227" cy="731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21" y="4629889"/>
            <a:ext cx="3310231" cy="1990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34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55" y="1120474"/>
            <a:ext cx="6416361" cy="6596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96" y="5538015"/>
            <a:ext cx="8114423" cy="8852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55" y="2151720"/>
            <a:ext cx="3896269" cy="1886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655" y="2770223"/>
            <a:ext cx="4039164" cy="23815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5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09917" y="91144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Margin</a:t>
            </a:r>
            <a:endParaRPr lang="pt-BR" sz="4000" dirty="0">
              <a:solidFill>
                <a:srgbClr val="FFFF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2" y="2285999"/>
            <a:ext cx="6758248" cy="4426964"/>
          </a:xfrm>
          <a:prstGeom prst="round2DiagRect">
            <a:avLst>
              <a:gd name="adj1" fmla="val 16667"/>
              <a:gd name="adj2" fmla="val 16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8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190" y="1137366"/>
            <a:ext cx="10515600" cy="4351338"/>
          </a:xfrm>
        </p:spPr>
        <p:txBody>
          <a:bodyPr>
            <a:noAutofit/>
          </a:bodyPr>
          <a:lstStyle/>
          <a:p>
            <a:endParaRPr lang="pt-BR" sz="2200" dirty="0" smtClean="0">
              <a:solidFill>
                <a:schemeClr val="tx1"/>
              </a:solidFill>
            </a:endParaRPr>
          </a:p>
          <a:p>
            <a:endParaRPr lang="pt-BR" sz="2200" dirty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M – </a:t>
            </a:r>
            <a:r>
              <a:rPr lang="pt-BR" sz="2200" dirty="0" err="1" smtClean="0">
                <a:solidFill>
                  <a:schemeClr val="tx1"/>
                </a:solidFill>
              </a:rPr>
              <a:t>Margin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P – </a:t>
            </a:r>
            <a:r>
              <a:rPr lang="pt-BR" sz="2200" dirty="0" err="1" smtClean="0">
                <a:solidFill>
                  <a:schemeClr val="tx1"/>
                </a:solidFill>
              </a:rPr>
              <a:t>Padding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T – Top</a:t>
            </a:r>
          </a:p>
          <a:p>
            <a:r>
              <a:rPr lang="pt-BR" sz="2200" dirty="0" smtClean="0">
                <a:solidFill>
                  <a:schemeClr val="tx1"/>
                </a:solidFill>
              </a:rPr>
              <a:t>B – </a:t>
            </a:r>
            <a:r>
              <a:rPr lang="pt-BR" sz="2200" dirty="0" err="1">
                <a:solidFill>
                  <a:schemeClr val="tx1"/>
                </a:solidFill>
              </a:rPr>
              <a:t>B</a:t>
            </a:r>
            <a:r>
              <a:rPr lang="pt-BR" sz="2200" dirty="0" err="1" smtClean="0">
                <a:solidFill>
                  <a:schemeClr val="tx1"/>
                </a:solidFill>
              </a:rPr>
              <a:t>ottom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L – </a:t>
            </a:r>
            <a:r>
              <a:rPr lang="pt-BR" sz="2200" dirty="0" err="1" smtClean="0">
                <a:solidFill>
                  <a:schemeClr val="tx1"/>
                </a:solidFill>
              </a:rPr>
              <a:t>Left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R </a:t>
            </a:r>
            <a:r>
              <a:rPr lang="pt-BR" sz="2200" dirty="0">
                <a:solidFill>
                  <a:schemeClr val="tx1"/>
                </a:solidFill>
              </a:rPr>
              <a:t>– </a:t>
            </a:r>
            <a:r>
              <a:rPr lang="pt-BR" sz="2200" dirty="0" err="1" smtClean="0">
                <a:solidFill>
                  <a:schemeClr val="tx1"/>
                </a:solidFill>
              </a:rPr>
              <a:t>Right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Y – </a:t>
            </a:r>
            <a:r>
              <a:rPr lang="pt-BR" sz="2200" dirty="0" err="1" smtClean="0">
                <a:solidFill>
                  <a:schemeClr val="tx1"/>
                </a:solidFill>
              </a:rPr>
              <a:t>Left-right</a:t>
            </a:r>
            <a:r>
              <a:rPr lang="pt-BR" sz="2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pt-BR" sz="2200" dirty="0" smtClean="0">
                <a:solidFill>
                  <a:schemeClr val="tx1"/>
                </a:solidFill>
              </a:rPr>
              <a:t>X – Top e </a:t>
            </a:r>
            <a:r>
              <a:rPr lang="pt-BR" sz="2200" dirty="0" err="1" smtClean="0">
                <a:solidFill>
                  <a:schemeClr val="tx1"/>
                </a:solidFill>
              </a:rPr>
              <a:t>Bottom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err="1" smtClean="0">
                <a:solidFill>
                  <a:schemeClr val="tx1"/>
                </a:solidFill>
              </a:rPr>
              <a:t>Lenght</a:t>
            </a:r>
            <a:r>
              <a:rPr lang="pt-BR" sz="2200" dirty="0" smtClean="0">
                <a:solidFill>
                  <a:schemeClr val="tx1"/>
                </a:solidFill>
              </a:rPr>
              <a:t> 0, 1 ,2 ,3 ,4 ,auto</a:t>
            </a:r>
            <a:endParaRPr lang="pt-BR" sz="22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992283" y="575743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Bootstrap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Notation</a:t>
            </a: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65" y="2016979"/>
            <a:ext cx="7201836" cy="41101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740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53" y="2620887"/>
            <a:ext cx="5407903" cy="1355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60" y="2381481"/>
            <a:ext cx="4417782" cy="1834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217" y="4412334"/>
            <a:ext cx="6196705" cy="2108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4305992" y="657046"/>
            <a:ext cx="44722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 é errado, mas </a:t>
            </a:r>
            <a:r>
              <a:rPr lang="pt-BR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evite</a:t>
            </a:r>
            <a:r>
              <a:rPr lang="pt-BR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6699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9808" y="5200594"/>
            <a:ext cx="3417916" cy="146621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>
                <a:solidFill>
                  <a:schemeClr val="tx1"/>
                </a:solidFill>
                <a:latin typeface="Calibri (Corpo)"/>
              </a:rPr>
              <a:t>xs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(mobile -768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  <a:endParaRPr lang="pt-BR" altLang="pt-BR" sz="1600" dirty="0">
              <a:solidFill>
                <a:schemeClr val="tx1"/>
              </a:solidFill>
              <a:latin typeface="Calibri (Corpo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sm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tablets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 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- 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768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  <a:endParaRPr lang="pt-BR" altLang="pt-BR" sz="1600" dirty="0">
              <a:solidFill>
                <a:schemeClr val="tx1"/>
              </a:solidFill>
              <a:latin typeface="Calibri (Corpo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>
                <a:solidFill>
                  <a:schemeClr val="tx1"/>
                </a:solidFill>
                <a:latin typeface="Calibri (Corpo)"/>
              </a:rPr>
              <a:t>md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(notebook 992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  <a:endParaRPr lang="pt-BR" altLang="pt-BR" sz="1600" dirty="0">
              <a:solidFill>
                <a:schemeClr val="tx1"/>
              </a:solidFill>
              <a:latin typeface="Calibri (Corpo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>
                <a:solidFill>
                  <a:schemeClr val="tx1"/>
                </a:solidFill>
                <a:latin typeface="Calibri (Corpo)"/>
              </a:rPr>
              <a:t>lg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(desktops  1200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</a:p>
          <a:p>
            <a:pPr marL="0" indent="0">
              <a:buNone/>
            </a:pPr>
            <a:endParaRPr lang="pt-BR" sz="1600" dirty="0">
              <a:solidFill>
                <a:schemeClr val="tx1"/>
              </a:solidFill>
              <a:latin typeface="Calibri (Corpo)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29" y="605559"/>
            <a:ext cx="6255876" cy="6061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497</TotalTime>
  <Words>272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 (Corpo)</vt:lpstr>
      <vt:lpstr>Century Gothic</vt:lpstr>
      <vt:lpstr>Segoe UI</vt:lpstr>
      <vt:lpstr>Wingdings 3</vt:lpstr>
      <vt:lpstr>Íon - Sala da Diretoria</vt:lpstr>
      <vt:lpstr>  Boas práticas +Bootstrap/ * front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Classes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Métodos funcionais</vt:lpstr>
      <vt:lpstr>Flexbox</vt:lpstr>
      <vt:lpstr>Outros</vt:lpstr>
    </vt:vector>
  </TitlesOfParts>
  <Company>Instituto Adventista de Ensino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Boas práticas +Bootstrap</dc:title>
  <dc:creator>IATec - Deybson Ferreira</dc:creator>
  <cp:lastModifiedBy>IATec - Deybson Ferreira</cp:lastModifiedBy>
  <cp:revision>45</cp:revision>
  <dcterms:created xsi:type="dcterms:W3CDTF">2021-02-24T11:45:11Z</dcterms:created>
  <dcterms:modified xsi:type="dcterms:W3CDTF">2021-02-25T15:58:42Z</dcterms:modified>
</cp:coreProperties>
</file>